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</p:sldIdLst>
  <p:sldSz cx="12192000" cy="6858000"/>
  <p:notesSz cx="6858000" cy="12192000"/>
  <p:defaultTextStyle>
    <a:defPPr>
      <a:defRPr lang="en-US"/>
    </a:defPPr>
    <a:lvl1pPr marL="0" algn="l" defTabSz="914400">
      <a:defRPr sz="1800">
        <a:solidFill>
          <a:schemeClr val="tx1"/>
        </a:solidFill>
        <a:latin typeface="+mn-lt"/>
        <a:ea typeface="+mn-ea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Title Slide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5" name="Subtitle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6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t>30.10.2013</a:t>
            </a:fld>
            <a:endParaRPr lang="en-US"/>
          </a:p>
        </p:txBody>
      </p:sp>
      <p:sp>
        <p:nvSpPr>
          <p:cNvPr id="7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t>‹#›</a:t>
            </a:fld>
            <a:endParaRPr lang="en-US"/>
          </a:p>
        </p:txBody>
      </p:sp>
    </p:spTree>
  </p:cSld>
  <p:clrMapOvr>
    <a:masterClrMapping/>
  </p:clrMapOvr>
  <p:hf dt="1" ftr="1" hdr="1" sldNum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Title and Vertical Tex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5" name="Vertical Text Placeholder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6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t>30.10.2013</a:t>
            </a:fld>
            <a:endParaRPr lang="en-US"/>
          </a:p>
        </p:txBody>
      </p:sp>
      <p:sp>
        <p:nvSpPr>
          <p:cNvPr id="7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t>‹#›</a:t>
            </a:fld>
            <a:endParaRPr lang="en-US"/>
          </a:p>
        </p:txBody>
      </p:sp>
    </p:spTree>
  </p:cSld>
  <p:clrMapOvr>
    <a:masterClrMapping/>
  </p:clrMapOvr>
  <p:hf dt="1" ftr="1" hdr="1" sldNum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Vertical Title and Tex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Vertical Title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5" name="Vertical Text Placeholder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6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t>30.10.2013</a:t>
            </a:fld>
            <a:endParaRPr lang="en-US"/>
          </a:p>
        </p:txBody>
      </p:sp>
      <p:sp>
        <p:nvSpPr>
          <p:cNvPr id="7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t>‹#›</a:t>
            </a:fld>
            <a:endParaRPr lang="en-US"/>
          </a:p>
        </p:txBody>
      </p:sp>
    </p:spTree>
  </p:cSld>
  <p:clrMapOvr>
    <a:masterClrMapping/>
  </p:clrMapOvr>
  <p:hf dt="1" ftr="1" hdr="1" sldNum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and Conte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6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t>30.10.2013</a:t>
            </a:fld>
            <a:endParaRPr lang="en-US"/>
          </a:p>
        </p:txBody>
      </p:sp>
      <p:sp>
        <p:nvSpPr>
          <p:cNvPr id="7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t>‹#›</a:t>
            </a:fld>
            <a:endParaRPr lang="en-US"/>
          </a:p>
        </p:txBody>
      </p:sp>
    </p:spTree>
  </p:cSld>
  <p:clrMapOvr>
    <a:masterClrMapping/>
  </p:clrMapOvr>
  <p:hf dt="1" ftr="1" hdr="1" sldNum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Section Header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5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t>30.10.2013</a:t>
            </a:fld>
            <a:endParaRPr lang="en-US"/>
          </a:p>
        </p:txBody>
      </p:sp>
      <p:sp>
        <p:nvSpPr>
          <p:cNvPr id="7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t>‹#›</a:t>
            </a:fld>
            <a:endParaRPr lang="en-US"/>
          </a:p>
        </p:txBody>
      </p:sp>
    </p:spTree>
  </p:cSld>
  <p:clrMapOvr>
    <a:masterClrMapping/>
  </p:clrMapOvr>
  <p:hf dt="1" ftr="1" hdr="1" sldNum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wo Conte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6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t>30.10.2013</a:t>
            </a:fld>
            <a:endParaRPr lang="en-US"/>
          </a:p>
        </p:txBody>
      </p:sp>
      <p:sp>
        <p:nvSpPr>
          <p:cNvPr id="8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t>‹#›</a:t>
            </a:fld>
            <a:endParaRPr lang="en-US"/>
          </a:p>
        </p:txBody>
      </p:sp>
    </p:spTree>
  </p:cSld>
  <p:clrMapOvr>
    <a:masterClrMapping/>
  </p:clrMapOvr>
  <p:hf dt="1" ftr="1" hdr="1" sldNum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Comparis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5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" name="Text Placeholder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8" name="Content Placeholder 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9" name="Date Placeholder 6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t>30.10.2013</a:t>
            </a:fld>
            <a:endParaRPr lang="en-US"/>
          </a:p>
        </p:txBody>
      </p:sp>
      <p:sp>
        <p:nvSpPr>
          <p:cNvPr id="10" name="Footer Placeholder 7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Slide Number Placeholder 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t>‹#›</a:t>
            </a:fld>
            <a:endParaRPr lang="en-US"/>
          </a:p>
        </p:txBody>
      </p:sp>
    </p:spTree>
  </p:cSld>
  <p:clrMapOvr>
    <a:masterClrMapping/>
  </p:clrMapOvr>
  <p:hf dt="1" ftr="1" hdr="1" sldNum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5" name="Date Placeholder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t>30.10.2013</a:t>
            </a:fld>
            <a:endParaRPr lang="en-US"/>
          </a:p>
        </p:txBody>
      </p:sp>
      <p:sp>
        <p:nvSpPr>
          <p:cNvPr id="6" name="Footer Placeholder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t>‹#›</a:t>
            </a:fld>
            <a:endParaRPr lang="en-US"/>
          </a:p>
        </p:txBody>
      </p:sp>
    </p:spTree>
  </p:cSld>
  <p:clrMapOvr>
    <a:masterClrMapping/>
  </p:clrMapOvr>
  <p:hf dt="1" ftr="1" hdr="1" sldNum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e Placeholder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t>30.10.2013</a:t>
            </a:fld>
            <a:endParaRPr lang="en-US"/>
          </a:p>
        </p:txBody>
      </p:sp>
      <p:sp>
        <p:nvSpPr>
          <p:cNvPr id="5" name="Footer Placeholder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3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t>‹#›</a:t>
            </a:fld>
            <a:endParaRPr lang="en-US"/>
          </a:p>
        </p:txBody>
      </p:sp>
    </p:spTree>
  </p:cSld>
  <p:clrMapOvr>
    <a:masterClrMapping/>
  </p:clrMapOvr>
  <p:hf dt="1" ftr="1" hdr="1" sldNum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Content with Capti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6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7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t>30.10.2013</a:t>
            </a:fld>
            <a:endParaRPr lang="en-US"/>
          </a:p>
        </p:txBody>
      </p:sp>
      <p:sp>
        <p:nvSpPr>
          <p:cNvPr id="8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t>‹#›</a:t>
            </a:fld>
            <a:endParaRPr lang="en-US"/>
          </a:p>
        </p:txBody>
      </p:sp>
    </p:spTree>
  </p:cSld>
  <p:clrMapOvr>
    <a:masterClrMapping/>
  </p:clrMapOvr>
  <p:hf dt="1" ftr="1" hdr="1" sldNum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Picture with Capti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5" name="Picture Placeholder 2" hidden="0"/>
          <p:cNvSpPr>
            <a:spLocks noChangeAspect="1" noGrp="1"/>
          </p:cNvSpPr>
          <p:nvPr isPhoto="0" userDrawn="0">
            <p:ph type="pic" idx="1" hasCustomPrompt="0"/>
          </p:nvPr>
        </p:nvSpPr>
        <p:spPr bwMode="auto"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en-US"/>
              <a:t>Click icon to add picture</a:t>
            </a:r>
            <a:endParaRPr lang="en-US"/>
          </a:p>
        </p:txBody>
      </p:sp>
      <p:sp>
        <p:nvSpPr>
          <p:cNvPr id="6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7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BCC18F51-09EC-435C-A3BA-64A766E099C0}" type="datetimeFigureOut">
              <a:t>30.10.2013</a:t>
            </a:fld>
            <a:endParaRPr lang="en-US"/>
          </a:p>
        </p:txBody>
      </p:sp>
      <p:sp>
        <p:nvSpPr>
          <p:cNvPr id="8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08395586-F03A-48D1-94DF-16B239DF4FB5}" type="slidenum">
              <a:t>‹#›</a:t>
            </a:fld>
            <a:endParaRPr lang="en-US"/>
          </a:p>
        </p:txBody>
      </p:sp>
    </p:spTree>
  </p:cSld>
  <p:clrMapOvr>
    <a:masterClrMapping/>
  </p:clrMapOvr>
  <p:hf dt="1" ftr="1" hdr="1" sldNum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Placeholder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5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6" name="Date Placeholder 3" hidden="0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C18F51-09EC-435C-A3BA-64A766E099C0}" type="datetimeFigureOut">
              <a:t>30.10.2013</a:t>
            </a:fld>
            <a:endParaRPr lang="en-US"/>
          </a:p>
        </p:txBody>
      </p:sp>
      <p:sp>
        <p:nvSpPr>
          <p:cNvPr id="7" name="Footer Placeholder 4" hidden="0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 hidden="0"/>
          <p:cNvSpPr>
            <a:spLocks noGrp="1"/>
          </p:cNvSpPr>
          <p:nvPr isPhoto="0" userDrawn="0">
            <p:ph type="sldNum" sz="quarter" idx="4" hasCustomPrompt="0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8395586-F03A-48D1-94DF-16B239DF4FB5}" type="slidenum"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1" ftr="1" hdr="1" sldNum="1"/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 hidden="0"/>
          <p:cNvSpPr>
            <a:spLocks noGrp="1"/>
          </p:cNvSpPr>
          <p:nvPr isPhoto="0" userDrawn="0">
            <p:ph type="ctrTitle" hasCustomPrompt="0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ubtitle 2" hidden="0"/>
          <p:cNvSpPr>
            <a:spLocks noGrp="1"/>
          </p:cNvSpPr>
          <p:nvPr isPhoto="0" userDrawn="0">
            <p:ph type="subTitle" idx="1" hasCustomPrompt="0"/>
          </p:nvPr>
        </p:nvSpPr>
        <p:spPr bwMode="auto"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 Them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Application>ONLYOFFICE/6.1.1.53</Application>
  <PresentationFormat>Widescreen</PresentationFormat>
  <Paragraphs>1</Paragraphs>
  <Slides>1</Slides>
  <Notes>1</Notes>
  <HiddenSlides>0</HiddenSlides>
  <MMClips>0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Company/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